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6" r:id="rId8"/>
    <p:sldId id="307" r:id="rId9"/>
    <p:sldId id="297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96" r:id="rId23"/>
    <p:sldId id="286" r:id="rId24"/>
    <p:sldId id="287" r:id="rId25"/>
    <p:sldId id="288" r:id="rId26"/>
    <p:sldId id="290" r:id="rId27"/>
    <p:sldId id="291" r:id="rId28"/>
    <p:sldId id="304" r:id="rId29"/>
    <p:sldId id="289" r:id="rId30"/>
    <p:sldId id="292" r:id="rId31"/>
    <p:sldId id="309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Equipe projet</vt:lpstr>
      <vt:lpstr>Pourquoi l'agilité ?</vt:lpstr>
      <vt:lpstr>Agilité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CHRETIEN Romain</cp:lastModifiedBy>
  <cp:revision>1</cp:revision>
  <dcterms:created xsi:type="dcterms:W3CDTF">2020-05-12T14:13:29Z</dcterms:created>
  <dcterms:modified xsi:type="dcterms:W3CDTF">2020-05-12T14:13:31Z</dcterms:modified>
</cp:coreProperties>
</file>